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26D98-CA45-47CD-B47B-6F53F8407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BD5ADF-62FB-45F9-A5C6-DF9012706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D114C5-0FD5-4B42-8807-7B6A589F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D55-9830-456A-BD6F-5028FED4678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EAE345-8111-40CF-81EC-1907F12C0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2CDBB5-9533-43FF-85BC-6904B5052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795E-6F66-4B19-A7F0-5BFECA8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8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978DD-F828-428C-99A5-FD483BDC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229E67-96CF-4D28-A5AE-B9C97EA20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A12DF7-BBEB-410A-841D-39484B95F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D55-9830-456A-BD6F-5028FED4678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35D29A-03A9-420A-A65A-21B0977FD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BB145A-0769-454F-940B-149117AD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795E-6F66-4B19-A7F0-5BFECA8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5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A571FC-35B3-47D2-B47B-24853E67AF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42C4C1-B360-46C9-99AD-919CAB525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937667-470D-4058-89FA-66211492E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D55-9830-456A-BD6F-5028FED4678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E5DE7-8A03-485C-8ED9-78C33F9DC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31C8F7-2788-46B6-8F16-8E505FD66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795E-6F66-4B19-A7F0-5BFECA8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09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04D8F-D72F-4391-9AC5-1FE7CB6D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B94A8A-E569-4ABE-982C-A04E042BA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7A163-98B3-440E-A35F-449D0D30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D55-9830-456A-BD6F-5028FED4678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A7AF3D-6028-46D8-BC48-BC4D2AF4D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E74EB9-3123-4372-9F4D-82190CE9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795E-6F66-4B19-A7F0-5BFECA8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23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5F57F-E5DB-4026-BD57-942521F2D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EE0F2C-0B2D-43C8-A95E-3FA1F7A9D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83AC88-F9D2-45F0-9F1F-0C48EC61B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D55-9830-456A-BD6F-5028FED4678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FF8A51-84A3-407F-A615-EBFCFD5F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95305F-BD22-4C01-8E2D-9475665B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795E-6F66-4B19-A7F0-5BFECA8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62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197D0-4989-4ACB-AD6A-DD2B4A41E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9BC3EA-5DEF-45D5-B9AB-570244AE1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A88C66-BF5F-4973-9593-96C283A1E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AB0882-2520-43A5-97A1-2BB209D3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D55-9830-456A-BD6F-5028FED4678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460F34-83B1-4A0D-B63B-AC1B65E3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5BF527-6195-434A-AF7D-3F63903A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795E-6F66-4B19-A7F0-5BFECA8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6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DA6E6-4FD3-4A37-8ABC-0AC52B07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12EB07-7982-48A2-9948-8F58788D1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51BB90-D755-4AA8-A028-0AF3F6E57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88242E-0D2B-4A45-8663-91000EBE2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EDB0EC-4753-42CC-B47B-74558104B0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565F12-102F-4A4F-A759-E1D91C8B9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D55-9830-456A-BD6F-5028FED4678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11EC32-2DA2-4023-8F11-593AB023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BD3818E-1AA6-420F-A39B-041D4E53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795E-6F66-4B19-A7F0-5BFECA8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36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7BF76-D564-4302-AFF0-CB516921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A83F07-A468-4866-A2B2-853422B2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D55-9830-456A-BD6F-5028FED4678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CDE3D5-5AD7-41CF-9A95-3275B3530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D0A424-CFF2-4914-B8C2-64D72820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795E-6F66-4B19-A7F0-5BFECA8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0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5B7B7D-E86B-49F4-8331-2852EBDC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D55-9830-456A-BD6F-5028FED4678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6E49076-BA01-4E95-938E-C2327335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79DCE7-53AA-4ACB-A6BF-98108914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795E-6F66-4B19-A7F0-5BFECA8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37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FD86D-0A66-448E-A29F-40BC77FE3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D1D6C1-6A73-436D-813B-5B121CE2A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4B1244-A4F3-4250-B24C-A943019D5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773B12-6BB0-4685-9C17-D2799E79A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D55-9830-456A-BD6F-5028FED4678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F606F7-5C57-49AB-8D62-D6C8E0B6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500D9A-290D-4BC9-AAF1-1F5FD1E03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795E-6F66-4B19-A7F0-5BFECA8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8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C4CD1-DA1B-48FE-916E-E60B98DEF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98FBFC-BF2C-4A83-A7CB-3F406DDFA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3F5389-7363-4604-A597-1F079D8C9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00A657-B6EF-412C-AEF9-1B0FD9F7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D55-9830-456A-BD6F-5028FED4678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48E988-03C4-4D75-A0BB-93CDFFE7A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48F708-6579-46E3-ACA4-22A0F36A0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795E-6F66-4B19-A7F0-5BFECA8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C2C5E-291F-4046-892B-4A79D29E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B0F17E-BBC6-4CF7-89BE-4CDE7B142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DF4255-77F9-43F5-BE75-A368E662F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03D55-9830-456A-BD6F-5028FED46785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ABCBB-0F75-44C2-8A7D-4182774F7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6783E6-83BC-4FEF-AFDB-B75690255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5795E-6F66-4B19-A7F0-5BFECA8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73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6;&#1086;&#1091;&#1087;&#1088;&#1086;&#1092;&#1077;&#1089;&#1089;&#1080;&#1081;.&#1088;&#1092;/" TargetMode="External"/><Relationship Id="rId2" Type="http://schemas.openxmlformats.org/officeDocument/2006/relationships/hyperlink" Target="https://vk.com/minprosv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&#1089;&#1072;&#1081;&#1090;&#1086;&#1073;&#1088;&#1072;&#1079;&#1086;&#1074;&#1072;&#1085;&#1080;&#1103;.&#1088;&#1092;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BAFF2A-308E-4CC7-95F4-C77A22BB0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6357" y="7623175"/>
            <a:ext cx="4572000" cy="7544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zemetchino.pnzreg.ru/upload/iblock/b9f/b9fbba74c0bbb53cb0b03f508a6e2431.jpg">
            <a:extLst>
              <a:ext uri="{FF2B5EF4-FFF2-40B4-BE49-F238E27FC236}">
                <a16:creationId xmlns:a16="http://schemas.microsoft.com/office/drawing/2014/main" id="{49ED4DC7-0ABE-4ABA-8628-DCF8A4A23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2" y="80963"/>
            <a:ext cx="6965016" cy="392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lisey1.my1.ru/new/2017/logotip.jpg">
            <a:extLst>
              <a:ext uri="{FF2B5EF4-FFF2-40B4-BE49-F238E27FC236}">
                <a16:creationId xmlns:a16="http://schemas.microsoft.com/office/drawing/2014/main" id="{9CBA7E03-F20F-4E70-AF89-8D7420CFD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748" y="2076130"/>
            <a:ext cx="4989733" cy="464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55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97C0D151-B9EE-4FFD-B451-13557C3C2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54"/>
            <a:ext cx="12192000" cy="6799346"/>
          </a:xfrm>
        </p:spPr>
      </p:pic>
    </p:spTree>
    <p:extLst>
      <p:ext uri="{BB962C8B-B14F-4D97-AF65-F5344CB8AC3E}">
        <p14:creationId xmlns:p14="http://schemas.microsoft.com/office/powerpoint/2010/main" val="345906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E82BB-69C3-4C88-9B6E-0E518826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konspekta.net/studopediasu/baza21/846568774741.files/image002.png">
            <a:extLst>
              <a:ext uri="{FF2B5EF4-FFF2-40B4-BE49-F238E27FC236}">
                <a16:creationId xmlns:a16="http://schemas.microsoft.com/office/drawing/2014/main" id="{CA529F6C-FBC7-436E-9F58-8AA9072308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9" y="0"/>
            <a:ext cx="10515600" cy="315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school-nkuvinsk.kchr.eduru.ru/media/2021/09/08/1302529719/06603202_1.png">
            <a:extLst>
              <a:ext uri="{FF2B5EF4-FFF2-40B4-BE49-F238E27FC236}">
                <a16:creationId xmlns:a16="http://schemas.microsoft.com/office/drawing/2014/main" id="{5703F4EC-65D9-4337-A483-A76AAAB4A44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" y="2986348"/>
            <a:ext cx="3896449" cy="1791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zen_doc/4935831/pub_60fc41a13b939a51fafc3e22_611801bb5be0d94cdfa32488/scale_1200">
            <a:extLst>
              <a:ext uri="{FF2B5EF4-FFF2-40B4-BE49-F238E27FC236}">
                <a16:creationId xmlns:a16="http://schemas.microsoft.com/office/drawing/2014/main" id="{37259D45-6D5F-4F12-9741-D4E3924DEDD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98" y="2974757"/>
            <a:ext cx="3896449" cy="1791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xn--j1ahacfbuh.xn--p1ai/img/prof.png">
            <a:extLst>
              <a:ext uri="{FF2B5EF4-FFF2-40B4-BE49-F238E27FC236}">
                <a16:creationId xmlns:a16="http://schemas.microsoft.com/office/drawing/2014/main" id="{32E76863-C5B0-4580-9835-A409B517BDD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558" y="2986348"/>
            <a:ext cx="3896450" cy="1709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www.1511.ru/storage/file/6833/proektoria.png">
            <a:extLst>
              <a:ext uri="{FF2B5EF4-FFF2-40B4-BE49-F238E27FC236}">
                <a16:creationId xmlns:a16="http://schemas.microsoft.com/office/drawing/2014/main" id="{35B5F6AF-EC65-453E-A08B-E5A45B78E92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777683"/>
            <a:ext cx="5940425" cy="2013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www.sstu.ru/upload/iblock/fe0/magspace.ru_Atlas_2_1_.jpg">
            <a:extLst>
              <a:ext uri="{FF2B5EF4-FFF2-40B4-BE49-F238E27FC236}">
                <a16:creationId xmlns:a16="http://schemas.microsoft.com/office/drawing/2014/main" id="{AA502BB4-4C9F-4D5D-B5D9-205112E6F76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83" y="5000081"/>
            <a:ext cx="5245856" cy="1791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98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CFE4D-BB45-4667-9B2E-16C571C0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school-nkuvinsk.kchr.eduru.ru/media/2021/09/08/1302529719/06603202_1.png">
            <a:extLst>
              <a:ext uri="{FF2B5EF4-FFF2-40B4-BE49-F238E27FC236}">
                <a16:creationId xmlns:a16="http://schemas.microsoft.com/office/drawing/2014/main" id="{D4B17442-1C1A-4602-A7E1-E1CBD80DA4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290"/>
            <a:ext cx="5940425" cy="1791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8DC59B67-6D33-42FC-A0E3-65904BC9207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76442" y="9135"/>
            <a:ext cx="5492319" cy="2803123"/>
          </a:xfrm>
          <a:prstGeom prst="rect">
            <a:avLst/>
          </a:prstGeom>
        </p:spPr>
      </p:pic>
      <p:sp>
        <p:nvSpPr>
          <p:cNvPr id="6" name="AutoShape 1" descr="https://bvbinfo.ru/img/greenlightMan.92f5ad05.svg">
            <a:extLst>
              <a:ext uri="{FF2B5EF4-FFF2-40B4-BE49-F238E27FC236}">
                <a16:creationId xmlns:a16="http://schemas.microsoft.com/office/drawing/2014/main" id="{72ADC20D-7343-4DE1-8283-2CC0B926B8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" name="AutoShape 2" descr="https://bvbinfo.ru/img/greenlightStar.3e169a30.svg">
            <a:extLst>
              <a:ext uri="{FF2B5EF4-FFF2-40B4-BE49-F238E27FC236}">
                <a16:creationId xmlns:a16="http://schemas.microsoft.com/office/drawing/2014/main" id="{C57C0123-6A8B-4250-854C-37326FF5BF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3FB90F0-1DF8-439A-B5AE-4C3E1716F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786060"/>
            <a:ext cx="38604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82C2D"/>
                </a:solidFill>
                <a:effectLst/>
                <a:latin typeface="PT Serif"/>
                <a:ea typeface="Times New Roman" panose="02020603050405020304" pitchFamily="18" charset="0"/>
              </a:rPr>
              <a:t>Помогаем раскрыть возможности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F9F19DA-4269-496A-A1E0-CB17DD462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39" y="2156460"/>
            <a:ext cx="5172378" cy="92333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82C2D"/>
                </a:solidFill>
                <a:effectLst/>
                <a:latin typeface="PT Serif"/>
                <a:ea typeface="Times New Roman" panose="02020603050405020304" pitchFamily="18" charset="0"/>
              </a:rPr>
              <a:t>Формируем готовность к профессиональному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82C2D"/>
                </a:solidFill>
                <a:effectLst/>
                <a:latin typeface="PT Serif"/>
                <a:ea typeface="Times New Roman" panose="02020603050405020304" pitchFamily="18" charset="0"/>
              </a:rPr>
              <a:t>самоопределению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A675A1CC-7783-4E00-A9FF-67E6B6D0D866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0" y="2937553"/>
            <a:ext cx="6639018" cy="369332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82C2D"/>
                </a:solidFill>
                <a:effectLst/>
                <a:latin typeface="PT Serif"/>
                <a:ea typeface="Times New Roman" panose="02020603050405020304" pitchFamily="18" charset="0"/>
              </a:rPr>
              <a:t>Поддерживаем  в построении маршрута к твоей профессии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87A0A9D-4A46-49E6-B048-11B1CB5A298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3239" y="3457281"/>
            <a:ext cx="5940425" cy="334137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616AA891-09EF-4A3B-8E88-571215BA491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165402" y="482599"/>
            <a:ext cx="565598" cy="33531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8C36400-EDE8-4DA7-8435-45C7A6ABB2B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216367" y="3429000"/>
            <a:ext cx="5940425" cy="33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6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DD3C9-B17F-4CAA-A616-B2F49BE53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10" y="2486889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1. Победитель – МБОУ СОШ № 30, 10 класс</a:t>
            </a:r>
            <a:br>
              <a:rPr lang="ru-RU" dirty="0"/>
            </a:br>
            <a:r>
              <a:rPr lang="ru-RU" dirty="0"/>
              <a:t>1- призер – МБОУ СОШ № 3, 11 класс</a:t>
            </a:r>
          </a:p>
        </p:txBody>
      </p:sp>
      <p:pic>
        <p:nvPicPr>
          <p:cNvPr id="4" name="Рисунок 3" descr="https://avatars.mds.yandex.net/get-zen_doc/4935831/pub_60fc41a13b939a51fafc3e22_611801bb5be0d94cdfa32488/scale_1200">
            <a:extLst>
              <a:ext uri="{FF2B5EF4-FFF2-40B4-BE49-F238E27FC236}">
                <a16:creationId xmlns:a16="http://schemas.microsoft.com/office/drawing/2014/main" id="{D1F6FFD3-3152-4A37-B729-0524325803D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10" y="34290"/>
            <a:ext cx="5023914" cy="216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83CFAB3B-9A38-4F4A-B8F8-9294B99DBB5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03146" y="34290"/>
            <a:ext cx="5705533" cy="25224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706062-2B1D-4601-8723-7FB5396CF6E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246703" y="3959441"/>
            <a:ext cx="6826928" cy="276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5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7B105-CAFB-4F09-BF3D-15DEB06C8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8EEE8A-E535-475F-9B1D-DAE4B6769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45965"/>
            <a:ext cx="10515600" cy="1380696"/>
          </a:xfrm>
        </p:spPr>
        <p:txBody>
          <a:bodyPr>
            <a:normAutofit fontScale="70000" lnSpcReduction="20000"/>
          </a:bodyPr>
          <a:lstStyle/>
          <a:p>
            <a:pPr marL="0" lvl="0" indent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Трансляция уроков проводится на официальной странице Министерства просвещения Российской Федерации в социальной сети «</a:t>
            </a:r>
            <a:r>
              <a:rPr lang="ru-RU" alt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 </a:t>
            </a:r>
            <a:r>
              <a:rPr lang="ru-RU" altLang="ru-RU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https://vk.com/minprosvet</a:t>
            </a:r>
            <a:r>
              <a:rPr lang="ru-RU" altLang="ru-RU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 официальном сайте проекта по адресу</a:t>
            </a:r>
            <a:r>
              <a:rPr lang="ru-RU" altLang="ru-RU" dirty="0">
                <a:solidFill>
                  <a:srgbClr val="1155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</a:t>
            </a:r>
            <a:r>
              <a:rPr lang="ru-RU" altLang="ru-RU" dirty="0">
                <a:solidFill>
                  <a:srgbClr val="1155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https://шоу </a:t>
            </a:r>
            <a:r>
              <a:rPr lang="ru-RU" altLang="ru-RU" dirty="0" err="1">
                <a:solidFill>
                  <a:srgbClr val="1155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профессий.рф</a:t>
            </a:r>
            <a:r>
              <a:rPr lang="ru-RU" altLang="ru-RU" dirty="0">
                <a:solidFill>
                  <a:srgbClr val="1155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Начало трансляций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в 11.00 (по московскому времени)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Уроки будут записаны, можно посмотреть в свободное время.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https://www.1511.ru/storage/file/6833/proektoria.png">
            <a:extLst>
              <a:ext uri="{FF2B5EF4-FFF2-40B4-BE49-F238E27FC236}">
                <a16:creationId xmlns:a16="http://schemas.microsoft.com/office/drawing/2014/main" id="{01A7F5C5-A78E-4CB6-8DF5-DA16ED19E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4886"/>
            <a:ext cx="5940425" cy="21983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533DDE-F45F-4152-AB42-DC2840735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721" y="2223516"/>
            <a:ext cx="908517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проведения открытых онлайн-уроков 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274E1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период с сентября по декабрь 2021 года  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сентября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Спецвыпуск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Кулинарное дело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»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;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 сентября 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Профессия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Ландшафтный дизайнер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»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октября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Профессия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Специалист по адаптивным технологиям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»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;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октября 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Профессия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Оператор беспилотных авиационных систем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»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;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октября 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Химическая промышленность. Компетенция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Лабораторный химический анализ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»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;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B10F9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ноября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Швейная промышленность. Компетенция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Технологии моды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»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;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B10F9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ноября 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Спецвыпуск. Коллаборация юниорских компетенций чемпионата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ArtMasters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»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;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7" name="Рисунок 1" descr="Хочу такой сайт">
            <a:hlinkClick r:id="rId5"/>
            <a:extLst>
              <a:ext uri="{FF2B5EF4-FFF2-40B4-BE49-F238E27FC236}">
                <a16:creationId xmlns:a16="http://schemas.microsoft.com/office/drawing/2014/main" id="{DDA0BDCF-B924-4B4C-8DB4-17863E91C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DDACBD1-D94D-43CA-A423-6D246A4A6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928" y="4418337"/>
            <a:ext cx="6421515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B10F9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ноября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B10F9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kumimoji="0" lang="ru-RU" altLang="ru-RU" sz="1600" b="0" i="0" u="sng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Компетенция «Кузовной ремонт»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B10F9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Строительная отрасль. Компетенция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Малярные и декоративные работы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»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174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B75C7E-9AB1-4F86-8201-9642FEEF3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52224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5900" b="1" dirty="0">
                <a:solidFill>
                  <a:srgbClr val="FF0000"/>
                </a:solidFill>
              </a:rPr>
              <a:t>Регионального проекта «Профориентационные уроки будущего»</a:t>
            </a:r>
          </a:p>
          <a:p>
            <a:pPr algn="ctr"/>
            <a:r>
              <a:rPr lang="ru-RU" sz="5900" b="1" dirty="0">
                <a:solidFill>
                  <a:srgbClr val="0070C0"/>
                </a:solidFill>
              </a:rPr>
              <a:t>Проект разработан министерством образования, науки и молодежной политики Краснодарского края, сообщает пресс-служба администрации Краснодарского края.</a:t>
            </a:r>
          </a:p>
          <a:p>
            <a:r>
              <a:rPr lang="ru-RU" sz="3500" dirty="0"/>
              <a:t>Проект поможет школьникам узнать о перспективных технологиях и компаниях-лидерах в разных сферах.</a:t>
            </a:r>
          </a:p>
          <a:p>
            <a:r>
              <a:rPr lang="ru-RU" sz="3500" dirty="0"/>
              <a:t>Онлайн-регистрация прошла с 15 сентября до 1 октября. На базе школ сформированы команды школьников 8-11 классов.</a:t>
            </a:r>
            <a:br>
              <a:rPr lang="ru-RU" sz="3500" dirty="0"/>
            </a:br>
            <a:endParaRPr lang="ru-RU" sz="3500" dirty="0"/>
          </a:p>
          <a:p>
            <a:r>
              <a:rPr lang="ru-RU" sz="3500" dirty="0"/>
              <a:t>С октября по май пройдут встречи c ведущими представителями крупных краевых компаний очно и в дистанционном формате.</a:t>
            </a:r>
          </a:p>
          <a:p>
            <a:r>
              <a:rPr lang="ru-RU" sz="3500" dirty="0"/>
              <a:t>Проект стартует 1 октября с месяца педагогических профессий. Онлайн-урок в прямом эфире провела министр образования, науки и молодежной политики края Елена Воробьева. Принимала участие команда МБОУ СОШ № 10</a:t>
            </a:r>
            <a:br>
              <a:rPr lang="ru-RU" sz="3500" dirty="0"/>
            </a:br>
            <a:endParaRPr lang="ru-RU" sz="3500" dirty="0"/>
          </a:p>
          <a:p>
            <a:r>
              <a:rPr lang="ru-RU" sz="3500" dirty="0"/>
              <a:t>Следующим будет месяц </a:t>
            </a:r>
            <a:r>
              <a:rPr lang="ru-RU" sz="3500" dirty="0" err="1"/>
              <a:t>агропромышленности</a:t>
            </a:r>
            <a:r>
              <a:rPr lang="ru-RU" sz="3500" dirty="0"/>
              <a:t> и электроэнергетики.</a:t>
            </a:r>
            <a:br>
              <a:rPr lang="ru-RU" sz="3500" dirty="0"/>
            </a:br>
            <a:endParaRPr lang="ru-RU" sz="3500" dirty="0"/>
          </a:p>
          <a:p>
            <a:r>
              <a:rPr lang="ru-RU" sz="3500" dirty="0"/>
              <a:t>О нефтяной промышленности участникам проекта расскажут представители компании «</a:t>
            </a:r>
            <a:r>
              <a:rPr lang="ru-RU" sz="3500" dirty="0" err="1"/>
              <a:t>Лукоил-Югнефтепродукт</a:t>
            </a:r>
            <a:r>
              <a:rPr lang="ru-RU" sz="3500" dirty="0"/>
              <a:t>».</a:t>
            </a:r>
            <a:br>
              <a:rPr lang="ru-RU" sz="3500" dirty="0"/>
            </a:br>
            <a:r>
              <a:rPr lang="ru-RU" sz="3500" dirty="0"/>
              <a:t>О цифровой грамотности — сотрудники компании «Ростелеком».</a:t>
            </a:r>
            <a:br>
              <a:rPr lang="ru-RU" sz="3500" dirty="0"/>
            </a:br>
            <a:r>
              <a:rPr lang="ru-RU" sz="3500" dirty="0"/>
              <a:t>Месяц финансовой грамотности пройдет в сотрудничестве с Южным главным управлением Банка России.</a:t>
            </a:r>
            <a:br>
              <a:rPr lang="ru-RU" sz="3500" dirty="0"/>
            </a:br>
            <a:r>
              <a:rPr lang="ru-RU" sz="3500" dirty="0"/>
              <a:t>Задания для месяца гражданско-правовой направленности разработают представители ГУ МВД по Краснодарскому краю.</a:t>
            </a:r>
          </a:p>
          <a:p>
            <a:r>
              <a:rPr lang="ru-RU" sz="3500" dirty="0"/>
              <a:t>Подведение итогов регионального проекта «Профориентационные уроки будущего» и награждение лучших школьных команд состоится в мае.</a:t>
            </a:r>
            <a:br>
              <a:rPr lang="ru-RU" sz="3500" dirty="0"/>
            </a:br>
            <a:endParaRPr lang="ru-RU" dirty="0"/>
          </a:p>
        </p:txBody>
      </p:sp>
      <p:pic>
        <p:nvPicPr>
          <p:cNvPr id="4" name="Рисунок 3" descr="https://xn--j1ahacfbuh.xn--p1ai/img/prof.png">
            <a:extLst>
              <a:ext uri="{FF2B5EF4-FFF2-40B4-BE49-F238E27FC236}">
                <a16:creationId xmlns:a16="http://schemas.microsoft.com/office/drawing/2014/main" id="{3AB71947-B0A4-4921-8037-D9A08C342D1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0" y="0"/>
            <a:ext cx="10667260" cy="1709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737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9505B-A63F-4B83-9105-1E2639CC2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7878" cy="1747759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Сейчас выбор профессии стал одновременно и проще, и сложнее, чем 30 лет назад. С одной стороны, информации о профессиях стало в разы больше. Загляни в интернет, почитай и посмотри, сходи на профориентационную выставку, и найдешь ответы на все вопросы о профессиях. С другой стороны, самих профессий стало больше, а информация о них превращается в дремучий лес, где подростку очень легко потеряться.</a:t>
            </a:r>
            <a:br>
              <a:rPr lang="ru-RU" sz="2000" b="1" i="1" dirty="0">
                <a:solidFill>
                  <a:srgbClr val="002060"/>
                </a:solidFill>
              </a:rPr>
            </a:b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https://www.sstu.ru/upload/iblock/fe0/magspace.ru_Atlas_2_1_.jpg">
            <a:extLst>
              <a:ext uri="{FF2B5EF4-FFF2-40B4-BE49-F238E27FC236}">
                <a16:creationId xmlns:a16="http://schemas.microsoft.com/office/drawing/2014/main" id="{9D77C6F7-FB8A-4B64-A1ED-98C792EFE22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4" y="2135918"/>
            <a:ext cx="10875146" cy="3730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186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EF77B3-B247-4E7F-9D0E-71A298CB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5" y="3429000"/>
            <a:ext cx="7455890" cy="3073278"/>
          </a:xfrm>
        </p:spPr>
        <p:txBody>
          <a:bodyPr/>
          <a:lstStyle/>
          <a:p>
            <a:pPr marL="0" indent="0">
              <a:buNone/>
            </a:pPr>
            <a:br>
              <a:rPr lang="ru-RU" sz="4800" b="1" i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ru-RU" sz="48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800" b="1" i="1" dirty="0">
                <a:solidFill>
                  <a:schemeClr val="accent6">
                    <a:lumMod val="75000"/>
                  </a:schemeClr>
                </a:solidFill>
              </a:rPr>
              <a:t>Удачи в профориентации!</a:t>
            </a:r>
          </a:p>
          <a:p>
            <a:endParaRPr lang="ru-RU" dirty="0"/>
          </a:p>
        </p:txBody>
      </p:sp>
      <p:pic>
        <p:nvPicPr>
          <p:cNvPr id="7170" name="Picture 2" descr="https://stankin.ru/uploads/files/file_5f04877cd5d1b.png">
            <a:extLst>
              <a:ext uri="{FF2B5EF4-FFF2-40B4-BE49-F238E27FC236}">
                <a16:creationId xmlns:a16="http://schemas.microsoft.com/office/drawing/2014/main" id="{531A85C3-1D72-4DFE-9761-D31B566A7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58" y="2414727"/>
            <a:ext cx="4009622" cy="393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3.eu-central-1.amazonaws.com/images.hipdir/722368/83ae76ea8258b0f1c1bce66065b8d64e0f3a304470f37a8d422c5eef7af264d6.jpeg">
            <a:extLst>
              <a:ext uri="{FF2B5EF4-FFF2-40B4-BE49-F238E27FC236}">
                <a16:creationId xmlns:a16="http://schemas.microsoft.com/office/drawing/2014/main" id="{7F61816B-4E07-45AB-AFFD-43E91D7C6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0" y="253307"/>
            <a:ext cx="5456758" cy="344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4D22F59-38FA-489D-83C6-1DA70F794537}"/>
              </a:ext>
            </a:extLst>
          </p:cNvPr>
          <p:cNvSpPr/>
          <p:nvPr/>
        </p:nvSpPr>
        <p:spPr>
          <a:xfrm>
            <a:off x="5788931" y="634299"/>
            <a:ext cx="597259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</a:rPr>
              <a:t>Станьте для подростка </a:t>
            </a:r>
          </a:p>
          <a:p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</a:rPr>
              <a:t>проводником в мир </a:t>
            </a:r>
          </a:p>
          <a:p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</a:rPr>
              <a:t>Профессий 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745667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180</Words>
  <Application>Microsoft Office PowerPoint</Application>
  <PresentationFormat>Широкоэкранный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PT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1. Победитель – МБОУ СОШ № 30, 10 класс 1- призер – МБОУ СОШ № 3, 11 класс</vt:lpstr>
      <vt:lpstr>Презентация PowerPoint</vt:lpstr>
      <vt:lpstr>Презентация PowerPoint</vt:lpstr>
      <vt:lpstr>Сейчас выбор профессии стал одновременно и проще, и сложнее, чем 30 лет назад. С одной стороны, информации о профессиях стало в разы больше. Загляни в интернет, почитай и посмотри, сходи на профориентационную выставку, и найдешь ответы на все вопросы о профессиях. С другой стороны, самих профессий стало больше, а информация о них превращается в дремучий лес, где подростку очень легко потеряться.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УО</cp:lastModifiedBy>
  <cp:revision>7</cp:revision>
  <dcterms:created xsi:type="dcterms:W3CDTF">2021-11-16T02:45:50Z</dcterms:created>
  <dcterms:modified xsi:type="dcterms:W3CDTF">2022-08-10T10:43:16Z</dcterms:modified>
</cp:coreProperties>
</file>